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16" name="Marcador de Posição d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C72E-3128-45CC-A70F-48B5D08B862D}" type="datetimeFigureOut">
              <a:rPr lang="pt-PT" smtClean="0"/>
              <a:t>10/12/2017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CD3EBF-23BC-4F56-86D0-C5D5D9A4000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C72E-3128-45CC-A70F-48B5D08B862D}" type="datetimeFigureOut">
              <a:rPr lang="pt-PT" smtClean="0"/>
              <a:t>10/12/2017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3EBF-23BC-4F56-86D0-C5D5D9A4000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C72E-3128-45CC-A70F-48B5D08B862D}" type="datetimeFigureOut">
              <a:rPr lang="pt-PT" smtClean="0"/>
              <a:t>10/12/2017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3EBF-23BC-4F56-86D0-C5D5D9A4000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7" name="Marcador de Posição de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5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C72E-3128-45CC-A70F-48B5D08B862D}" type="datetimeFigureOut">
              <a:rPr lang="pt-PT" smtClean="0"/>
              <a:t>10/12/2017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PT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CD3EBF-23BC-4F56-86D0-C5D5D9A4000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9" name="Marcador de Posição d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C72E-3128-45CC-A70F-48B5D08B862D}" type="datetimeFigureOut">
              <a:rPr lang="pt-PT" smtClean="0"/>
              <a:t>10/12/2017</a:t>
            </a:fld>
            <a:endParaRPr lang="pt-PT"/>
          </a:p>
        </p:txBody>
      </p:sp>
      <p:sp>
        <p:nvSpPr>
          <p:cNvPr id="11" name="Marcador de Posição do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3EBF-23BC-4F56-86D0-C5D5D9A40002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4" name="Marcador de Posição de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1" name="Marcador de Posição d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C72E-3128-45CC-A70F-48B5D08B862D}" type="datetimeFigureOut">
              <a:rPr lang="pt-PT" smtClean="0"/>
              <a:t>10/12/2017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1" name="Marcador de Posição do Número do Diapositivo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3EBF-23BC-4F56-86D0-C5D5D9A4000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25" name="Marcador de Posição do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8" name="Marcador de Posição de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C72E-3128-45CC-A70F-48B5D08B862D}" type="datetimeFigureOut">
              <a:rPr lang="pt-PT" smtClean="0"/>
              <a:t>10/12/2017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CD3EBF-23BC-4F56-86D0-C5D5D9A40002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2" name="Marcador de Posição d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C72E-3128-45CC-A70F-48B5D08B862D}" type="datetimeFigureOut">
              <a:rPr lang="pt-PT" smtClean="0"/>
              <a:t>10/12/2017</a:t>
            </a:fld>
            <a:endParaRPr lang="pt-PT"/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3EBF-23BC-4F56-86D0-C5D5D9A4000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C72E-3128-45CC-A70F-48B5D08B862D}" type="datetimeFigureOut">
              <a:rPr lang="pt-PT" smtClean="0"/>
              <a:t>10/12/2017</a:t>
            </a:fld>
            <a:endParaRPr lang="pt-PT"/>
          </a:p>
        </p:txBody>
      </p:sp>
      <p:sp>
        <p:nvSpPr>
          <p:cNvPr id="24" name="Marcador de Posição do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3EBF-23BC-4F56-86D0-C5D5D9A4000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6" name="Marcador de Posição do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4" name="Marcador de Posição de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5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C72E-3128-45CC-A70F-48B5D08B862D}" type="datetimeFigureOut">
              <a:rPr lang="pt-PT" smtClean="0"/>
              <a:t>10/12/2017</a:t>
            </a:fld>
            <a:endParaRPr lang="pt-PT"/>
          </a:p>
        </p:txBody>
      </p:sp>
      <p:sp>
        <p:nvSpPr>
          <p:cNvPr id="29" name="Marcador de Posição do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3EBF-23BC-4F56-86D0-C5D5D9A4000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ção d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C72E-3128-45CC-A70F-48B5D08B862D}" type="datetimeFigureOut">
              <a:rPr lang="pt-PT" smtClean="0"/>
              <a:t>10/12/2017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1" name="Marcador de Posição do Número do Diapositivo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3EBF-23BC-4F56-86D0-C5D5D9A40002}" type="slidenum">
              <a:rPr lang="pt-PT" smtClean="0"/>
              <a:t>‹nº›</a:t>
            </a:fld>
            <a:endParaRPr lang="pt-PT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6" name="Marcador de Posição do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Marcador de Posição do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F9C72E-3128-45CC-A70F-48B5D08B862D}" type="datetimeFigureOut">
              <a:rPr lang="pt-PT" smtClean="0"/>
              <a:t>10/12/2017</a:t>
            </a:fld>
            <a:endParaRPr lang="pt-PT"/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CD3EBF-23BC-4F56-86D0-C5D5D9A40002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Marcador de Posição do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xão rect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pedia.pt/$bulgaria" TargetMode="External"/><Relationship Id="rId7" Type="http://schemas.openxmlformats.org/officeDocument/2006/relationships/hyperlink" Target="https://www.google.pt/url?sa=i&amp;rct=j&amp;q=&amp;esrc=s&amp;source=images&amp;cd=&amp;cad=rja&amp;uact=8&amp;ved=0ahUKEwj-t-etocrVAhUD22MKHc7cAeMQjRwIBg&amp;url=http://www.operationworld.org/BULG&amp;psig=AFQjCNGoKgVL1sSUh3NnMMJ2RdjPnB4Dug&amp;ust=1502371783020016" TargetMode="External"/><Relationship Id="rId2" Type="http://schemas.openxmlformats.org/officeDocument/2006/relationships/hyperlink" Target="https://pt.wikipedia.org/wiki/Bulg%C3%A1r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pt/url?sa=i&amp;rct=j&amp;q=&amp;esrc=s&amp;source=images&amp;cd=&amp;cad=rja&amp;uact=8&amp;ved=0ahUKEwju1uqWocrVAhXILhoKHdoeCZIQjRwIBg&amp;url=https://www.infoplease.com/atlas/bulgaria&amp;psig=AFQjCNGoKgVL1sSUh3NnMMJ2RdjPnB4Dug&amp;ust=1502371783020016" TargetMode="External"/><Relationship Id="rId5" Type="http://schemas.openxmlformats.org/officeDocument/2006/relationships/hyperlink" Target="https://www.google.pt/url?sa=i&amp;rct=j&amp;q=&amp;esrc=s&amp;source=images&amp;cd=&amp;cad=rja&amp;uact=8&amp;ved=0ahUKEwjDvc_qoMrVAhVJWxoKHcsGCZMQjRwIBg&amp;url=https://busca.saraiva.com.br/q/globo+terrestre&amp;psig=AFQjCNEvMRIDVbXrNhJUKMX7YYeiw1LQQw&amp;ust=1502371433152463" TargetMode="External"/><Relationship Id="rId4" Type="http://schemas.openxmlformats.org/officeDocument/2006/relationships/hyperlink" Target="https://es.wikipedia.org/wiki/Categor%C3%ADa:Monumentos_de_Bulgari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pt/url?sa=i&amp;rct=j&amp;q=&amp;esrc=s&amp;source=images&amp;cd=&amp;cad=rja&amp;uact=8&amp;ved=0ahUKEwiP9by-pMrVAhVB1RoKHck3DpEQjRwIBg&amp;url=http://terceiro-setor.info/como-criar-uma-ong.html&amp;psig=AFQjCNFT2x3u9JOGdCin9tDywE-pGJ4rKw&amp;ust=150237266575515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A Bulgária </a:t>
            </a:r>
            <a:br>
              <a:rPr lang="pt-PT" dirty="0" smtClean="0"/>
            </a:br>
            <a:r>
              <a:rPr lang="pt-PT" dirty="0" smtClean="0"/>
              <a:t>(</a:t>
            </a:r>
            <a:r>
              <a:rPr lang="pt-PT" dirty="0" err="1" smtClean="0"/>
              <a:t>cont</a:t>
            </a:r>
            <a:r>
              <a:rPr lang="pt-PT" dirty="0" smtClean="0"/>
              <a:t>.)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Trabalho de Mª Inês Silva</a:t>
            </a:r>
            <a:endParaRPr lang="pt-P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Trabalho realizado por:</a:t>
            </a:r>
            <a:endParaRPr lang="pt-PT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Maria Inês Faria da Silva</a:t>
            </a:r>
          </a:p>
          <a:p>
            <a:r>
              <a:rPr lang="pt-PT" dirty="0" smtClean="0"/>
              <a:t>8º1</a:t>
            </a:r>
          </a:p>
          <a:p>
            <a:r>
              <a:rPr lang="pt-PT" dirty="0" smtClean="0"/>
              <a:t>Nº1</a:t>
            </a:r>
          </a:p>
          <a:p>
            <a:r>
              <a:rPr lang="pt-PT" smtClean="0"/>
              <a:t>Club Europeu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8204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Adesão à UE</a:t>
            </a:r>
            <a:endParaRPr lang="pt-PT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 Bulgária aderiu à UE (União Europeia) a 1 de Janeiro de 2007.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3758668"/>
            <a:ext cx="3161928" cy="236749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99" y="3753035"/>
            <a:ext cx="3164169" cy="23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747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A capital</a:t>
            </a:r>
            <a:endParaRPr lang="pt-PT" sz="3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Um pouco sobre...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4077072"/>
            <a:ext cx="2790817" cy="167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7411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capital</a:t>
            </a:r>
            <a:endParaRPr lang="pt-PT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 capital da Bulgária como já foi refarido é Sófia e tem cerca de 1 milhão de habitantes.</a:t>
            </a:r>
          </a:p>
          <a:p>
            <a:r>
              <a:rPr lang="pt-PT" dirty="0" smtClean="0"/>
              <a:t>As cidades de Sófia são: Sófia, Pleven, Ruse, Varna, Burgas e Plovdiv.</a:t>
            </a:r>
          </a:p>
          <a:p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005064"/>
            <a:ext cx="3810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994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Cultura</a:t>
            </a:r>
            <a:endParaRPr lang="pt-PT" sz="3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Um pouco sobre...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431" y="4322354"/>
            <a:ext cx="3029322" cy="189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2732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Principais monumentos </a:t>
            </a:r>
            <a:endParaRPr lang="pt-PT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8" y="2248348"/>
            <a:ext cx="7745505" cy="3916956"/>
          </a:xfrm>
        </p:spPr>
        <p:txBody>
          <a:bodyPr>
            <a:normAutofit/>
          </a:bodyPr>
          <a:lstStyle/>
          <a:p>
            <a:r>
              <a:rPr lang="pt-PT" dirty="0"/>
              <a:t>A </a:t>
            </a:r>
            <a:r>
              <a:rPr lang="pt-PT" b="1" dirty="0"/>
              <a:t>Catedral-monumento St. Alejandro </a:t>
            </a:r>
            <a:r>
              <a:rPr lang="pt-PT" b="1" dirty="0" smtClean="0"/>
              <a:t>Nevski</a:t>
            </a:r>
          </a:p>
          <a:p>
            <a:r>
              <a:rPr lang="pt-PT" dirty="0"/>
              <a:t> O </a:t>
            </a:r>
            <a:r>
              <a:rPr lang="pt-PT" b="1" dirty="0"/>
              <a:t>Memorial Tomb of Alexander I de Battenberg</a:t>
            </a:r>
            <a:r>
              <a:rPr lang="pt-PT" dirty="0"/>
              <a:t> </a:t>
            </a:r>
            <a:endParaRPr lang="pt-PT" dirty="0" smtClean="0"/>
          </a:p>
          <a:p>
            <a:r>
              <a:rPr lang="pt-PT" b="1" dirty="0"/>
              <a:t>O cavaleiro de Madara</a:t>
            </a:r>
            <a:endParaRPr lang="pt-PT" dirty="0"/>
          </a:p>
          <a:p>
            <a:r>
              <a:rPr lang="pt-PT" dirty="0"/>
              <a:t>O </a:t>
            </a:r>
            <a:r>
              <a:rPr lang="pt-PT" b="1" dirty="0"/>
              <a:t>Mosteiro Patriarcal da Santíssima Trindade</a:t>
            </a:r>
            <a:r>
              <a:rPr lang="pt-PT" dirty="0"/>
              <a:t> 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060" y="4070613"/>
            <a:ext cx="2016224" cy="1512168"/>
          </a:xfrm>
          <a:prstGeom prst="rect">
            <a:avLst/>
          </a:prstGeom>
        </p:spPr>
      </p:pic>
      <p:pic>
        <p:nvPicPr>
          <p:cNvPr id="1026" name="Picture 2" descr="Resultado de imagem para O Memorial Tomb of Alexander I de Battenbe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728" y="4070613"/>
            <a:ext cx="170225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Resultado de imagem para O cavaleiro de Mada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7" name="AutoShape 6" descr="Resultado de imagem para O cavaleiro de Mada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426" y="4070613"/>
            <a:ext cx="2015268" cy="1515397"/>
          </a:xfrm>
          <a:prstGeom prst="rect">
            <a:avLst/>
          </a:prstGeom>
        </p:spPr>
      </p:pic>
      <p:pic>
        <p:nvPicPr>
          <p:cNvPr id="1032" name="Picture 8" descr="Resultado de imagem para O Mosteiro Patriarcal da Santíssima Trindade bulgar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585" y="4070613"/>
            <a:ext cx="2355254" cy="151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157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Principais pratos</a:t>
            </a:r>
            <a:endParaRPr lang="pt-PT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/>
              <a:t>Baklava (doce Com Nozes</a:t>
            </a:r>
            <a:r>
              <a:rPr lang="pt-PT" b="1" dirty="0" smtClean="0"/>
              <a:t>)</a:t>
            </a:r>
          </a:p>
          <a:p>
            <a:r>
              <a:rPr lang="pt-PT" b="1" dirty="0" smtClean="0"/>
              <a:t>Banitsa</a:t>
            </a:r>
          </a:p>
          <a:p>
            <a:r>
              <a:rPr lang="pt-PT" b="1" dirty="0" smtClean="0"/>
              <a:t>Tarator</a:t>
            </a:r>
          </a:p>
          <a:p>
            <a:endParaRPr lang="pt-PT" b="1" dirty="0" smtClean="0"/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939469"/>
            <a:ext cx="2145477" cy="1612007"/>
          </a:xfrm>
          <a:prstGeom prst="rect">
            <a:avLst/>
          </a:prstGeom>
        </p:spPr>
      </p:pic>
      <p:pic>
        <p:nvPicPr>
          <p:cNvPr id="2052" name="Picture 4" descr="Resultado de imagem para Banit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8776" y="2260923"/>
            <a:ext cx="2516488" cy="16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10648" y="4679536"/>
            <a:ext cx="2272744" cy="151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01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Webgrafia</a:t>
            </a:r>
            <a:endParaRPr lang="pt-PT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1200" dirty="0">
                <a:hlinkClick r:id="rId2"/>
              </a:rPr>
              <a:t>https://</a:t>
            </a:r>
            <a:r>
              <a:rPr lang="pt-PT" sz="1200" dirty="0" smtClean="0">
                <a:hlinkClick r:id="rId2"/>
              </a:rPr>
              <a:t>pt.wikipedia.org/wiki/Bulg%C3%A1ria</a:t>
            </a:r>
            <a:endParaRPr lang="pt-PT" sz="1200" dirty="0" smtClean="0"/>
          </a:p>
          <a:p>
            <a:r>
              <a:rPr lang="pt-PT" sz="1200" dirty="0">
                <a:hlinkClick r:id="rId3"/>
              </a:rPr>
              <a:t>https://www.infopedia.pt/$</a:t>
            </a:r>
            <a:r>
              <a:rPr lang="pt-PT" sz="1200" dirty="0" smtClean="0">
                <a:hlinkClick r:id="rId3"/>
              </a:rPr>
              <a:t>bulgaria</a:t>
            </a:r>
            <a:endParaRPr lang="pt-PT" sz="1200" dirty="0" smtClean="0"/>
          </a:p>
          <a:p>
            <a:r>
              <a:rPr lang="pt-PT" sz="1200" dirty="0">
                <a:hlinkClick r:id="rId4"/>
              </a:rPr>
              <a:t>https://</a:t>
            </a:r>
            <a:r>
              <a:rPr lang="pt-PT" sz="1200" dirty="0" smtClean="0">
                <a:hlinkClick r:id="rId4"/>
              </a:rPr>
              <a:t>es.wikipedia.org/wiki/Categor%C3%ADa:Monumentos_de_Bulgaria</a:t>
            </a:r>
            <a:endParaRPr lang="pt-PT" sz="1200" dirty="0" smtClean="0"/>
          </a:p>
          <a:p>
            <a:r>
              <a:rPr lang="pt-PT" sz="1200" dirty="0">
                <a:hlinkClick r:id="rId5"/>
              </a:rPr>
              <a:t>https://www.google.pt/url?sa=i&amp;rct=j&amp;q=&amp;esrc=s&amp;source=images&amp;cd=&amp;</a:t>
            </a:r>
            <a:r>
              <a:rPr lang="pt-PT" sz="1200" dirty="0" smtClean="0">
                <a:hlinkClick r:id="rId5"/>
              </a:rPr>
              <a:t>cad=rja&amp;uact=8&amp;ved=0ahUKEwjDvc_qoMrVAhVJWxoKHcsGCZMQjRwIBg&amp;url=https%3A%2F%2Fbusca.saraiva.com.br%2Fq%2Fglobo%2Bterrestre&amp;psig=AFQjCNEvMRIDVbXrNhJUKMX7YYeiw1LQQw&amp;ust=1502371433152463</a:t>
            </a:r>
            <a:endParaRPr lang="pt-PT" sz="1200" dirty="0" smtClean="0"/>
          </a:p>
          <a:p>
            <a:r>
              <a:rPr lang="pt-PT" sz="1200" dirty="0">
                <a:hlinkClick r:id="rId6"/>
              </a:rPr>
              <a:t>https://www.google.pt/url?sa=i&amp;rct=j&amp;q=&amp;esrc=s&amp;source=images&amp;cd=&amp;</a:t>
            </a:r>
            <a:r>
              <a:rPr lang="pt-PT" sz="1200" dirty="0" smtClean="0">
                <a:hlinkClick r:id="rId6"/>
              </a:rPr>
              <a:t>cad=rja&amp;uact=8&amp;ved=0ahUKEwju1uqWocrVAhXILhoKHdoeCZIQjRwIBg&amp;url=https%3A%2F%2Fwww.infoplease.com%2Fatlas%2Fbulgaria&amp;psig=AFQjCNGoKgVL1sSUh3NnMMJ2RdjPnB4Dug&amp;ust=1502371783020016</a:t>
            </a:r>
            <a:endParaRPr lang="pt-PT" sz="1200" dirty="0" smtClean="0"/>
          </a:p>
          <a:p>
            <a:r>
              <a:rPr lang="pt-PT" sz="1200" dirty="0">
                <a:hlinkClick r:id="rId7"/>
              </a:rPr>
              <a:t>https://www.google.pt/url?sa=i&amp;rct=j&amp;q=&amp;esrc=s&amp;source=images&amp;cd=&amp;</a:t>
            </a:r>
            <a:r>
              <a:rPr lang="pt-PT" sz="1200" dirty="0" smtClean="0">
                <a:hlinkClick r:id="rId7"/>
              </a:rPr>
              <a:t>cad=rja&amp;uact=8&amp;ved=0ahUKEwj-t-etocrVAhUD22MKHc7cAeMQjRwIBg&amp;url=http%3A%2F%2Fwww.operationworld.org%2FBULG&amp;psig=AFQjCNGoKgVL1sSUh3NnMMJ2RdjPnB4Dug&amp;ust=1502371783020016</a:t>
            </a:r>
            <a:endParaRPr lang="pt-PT" sz="1200" dirty="0" smtClean="0"/>
          </a:p>
          <a:p>
            <a:r>
              <a:rPr lang="pt-PT" sz="1200" dirty="0"/>
              <a:t>https://www.google.pt/url?sa=i&amp;rct=j&amp;q=&amp;esrc=s&amp;source=images&amp;cd=&amp;</a:t>
            </a:r>
            <a:r>
              <a:rPr lang="pt-PT" sz="1200" dirty="0" smtClean="0"/>
              <a:t>cad=rja&amp;uact=8&amp;ved=0ahUKEwinwa_EocrVAhWGAxoKHXRICpMQjRwIBg&amp;url=http%3A%2F%2Fwww.guiaviagem.org%2Fbulgaria-atracoes-turisticas%2F&amp;psig=AFQjCNHF262KtfLmAuFBQ52k-n0qKlrnmg&amp;ust=1502371875079048</a:t>
            </a:r>
          </a:p>
          <a:p>
            <a:r>
              <a:rPr lang="pt-PT" sz="1200" dirty="0"/>
              <a:t>https://www.google.pt/url?sa=i&amp;rct=j&amp;q=&amp;esrc=s&amp;source=images&amp;cd=&amp;</a:t>
            </a:r>
            <a:r>
              <a:rPr lang="pt-PT" sz="1200" dirty="0" smtClean="0"/>
              <a:t>cad=rja&amp;uact=8&amp;ved=0ahUKEwjCj4aRpMrVAhXBtBoKHUj1CZcQjRwIBg&amp;url=http%3A%2F%2Fpt.depositphotos.com%2F97123984%2Fstock-photo-summer-sandy-beach-in-bulgaria.html&amp;psig=AFQjCNG9azOgk00Q7x11XiMzbsKXP1agzg&amp;ust=1502372561673403</a:t>
            </a:r>
          </a:p>
          <a:p>
            <a:endParaRPr lang="pt-PT" sz="1200" dirty="0" smtClean="0"/>
          </a:p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xmlns="" val="10389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Webgrafia</a:t>
            </a:r>
            <a:endParaRPr lang="pt-PT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1200" dirty="0">
                <a:hlinkClick r:id="rId2"/>
              </a:rPr>
              <a:t>https://www.google.pt/url?sa=i&amp;rct=j&amp;q=&amp;esrc=s&amp;source=images&amp;cd=&amp;</a:t>
            </a:r>
            <a:r>
              <a:rPr lang="pt-PT" sz="1200" dirty="0" smtClean="0">
                <a:hlinkClick r:id="rId2"/>
              </a:rPr>
              <a:t>cad=rja&amp;uact=8&amp;ved=0ahUKEwiP9by-pMrVAhVB1RoKHck3DpEQjRwIBg&amp;url=http%3A%2F%2Fterceiro-setor.info%2Fcomo-criar-uma-ong.html&amp;psig=AFQjCNFT2x3u9JOGdCin9tDywE-pGJ4rKw&amp;ust=1502372665755157</a:t>
            </a:r>
            <a:endParaRPr lang="pt-PT" sz="1200" dirty="0" smtClean="0"/>
          </a:p>
          <a:p>
            <a:r>
              <a:rPr lang="pt-PT" sz="1200" dirty="0"/>
              <a:t>https://www.google.pt/url?sa=i&amp;rct=j&amp;q=&amp;esrc=s&amp;source=images&amp;cd=&amp;</a:t>
            </a:r>
            <a:r>
              <a:rPr lang="pt-PT" sz="1200" dirty="0" smtClean="0"/>
              <a:t>cad=rja&amp;uact=8&amp;ved=0ahUKEwj8ypTlpcrVAhVY0WMKHefVBPkQjRwIBg&amp;url=http%3A%2F%2Fcultura.culturamix.com%2Fcuriosidades%2Fmiscigenacao-da-lingua-portuguesa-no-brasil&amp;psig=AFQjCNGvANZaAhoYv-D2aqjHXhgjIrMXxg&amp;ust=1502373017419407</a:t>
            </a:r>
          </a:p>
          <a:p>
            <a:r>
              <a:rPr lang="pt-PT" sz="1200" dirty="0"/>
              <a:t>https://www.google.pt/url?sa=i&amp;rct=j&amp;q=&amp;esrc=s&amp;source=images&amp;cd=&amp;</a:t>
            </a:r>
            <a:r>
              <a:rPr lang="pt-PT" sz="1200" dirty="0" smtClean="0"/>
              <a:t>cad=rja&amp;uact=8&amp;ved=0ahUKEwjt7eqNpsrVAhWIOBoKHdZUA5gQjRwIBg&amp;url=http%3A%2F%2Fjornalcultura.sapo.ao%2Fgrafitos-na-alma%2Fsera-a-religiao-um-instrumento-de-dominacao%2Ffotos&amp;psig=AFQjCNHr984-s2-etFV1pHCVjX2zoC0wsQ&amp;ust=1502373107587239</a:t>
            </a:r>
          </a:p>
          <a:p>
            <a:r>
              <a:rPr lang="pt-PT" sz="1200" dirty="0"/>
              <a:t>https://www.google.pt/url?sa=i&amp;rct=j&amp;q=&amp;esrc=s&amp;source=images&amp;cd=&amp;</a:t>
            </a:r>
            <a:r>
              <a:rPr lang="pt-PT" sz="1200" dirty="0" smtClean="0"/>
              <a:t>cad=rja&amp;uact=8&amp;ved=0ahUKEwjLtfK3psrVAhXJ2RoKHfGkCJYQjRwIBg&amp;url=http%3A%2F%2Fmarketingpoliticodigital.com%2Facabou-seu-tempo-corra%2F&amp;psig=AFQjCNEsTe_JCu_iJ5o2mrTuO_Mze_qjEw&amp;ust=1502373194478843</a:t>
            </a:r>
          </a:p>
          <a:p>
            <a:r>
              <a:rPr lang="pt-PT" sz="1200" dirty="0"/>
              <a:t>https://www.google.pt/url?sa=i&amp;rct=j&amp;q=&amp;esrc=s&amp;source=images&amp;cd=&amp;cad=rja&amp;uact=8&amp;ved=0ahUKEwiZlfGLp8rVAhWBvBoKHZR6C5EQjRwIBg&amp;url=http%3A%2F%2Fproduto.mercadolivre.com.br%2FMLB-822415790-bulgaria-serie-de-7-moedas-_</a:t>
            </a:r>
            <a:r>
              <a:rPr lang="pt-PT" sz="1200" dirty="0" smtClean="0"/>
              <a:t>JM&amp;psig=AFQjCNF_PMl34EhiyQPrhsZZAUwVlrZ6YQ&amp;ust=1502373349051696</a:t>
            </a:r>
          </a:p>
          <a:p>
            <a:r>
              <a:rPr lang="pt-PT" sz="1200" dirty="0"/>
              <a:t>https://www.google.pt/url?sa=i&amp;rct=j&amp;q=&amp;esrc=s&amp;source=images&amp;cd=&amp;cad=rja&amp;uact=8&amp;ved=0ahUKEwiGnILSr_jVAhWFExoKHT6eBbAQjRwIBw&amp;url=https%3A%2F%2Fpt.wikipedia.org%2Fwiki%2FPol%25C3%25ADtica_da_Bulg%25C3%25A1ria&amp;psig=AFQjCNFyLBfvq72KmWNAZyBM8m2dWnpabw&amp;ust=1503956211214433</a:t>
            </a:r>
            <a:endParaRPr lang="pt-PT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34933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</TotalTime>
  <Words>194</Words>
  <Application>Microsoft Office PowerPoint</Application>
  <PresentationFormat>Apresentação no Ecrã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Viagem</vt:lpstr>
      <vt:lpstr>A Bulgária  (cont.)</vt:lpstr>
      <vt:lpstr>Adesão à UE</vt:lpstr>
      <vt:lpstr>Um pouco sobre...</vt:lpstr>
      <vt:lpstr>A capital</vt:lpstr>
      <vt:lpstr>Um pouco sobre...</vt:lpstr>
      <vt:lpstr>Principais monumentos </vt:lpstr>
      <vt:lpstr>Principais pratos</vt:lpstr>
      <vt:lpstr>Webgrafia</vt:lpstr>
      <vt:lpstr>Webgrafia</vt:lpstr>
      <vt:lpstr>Trabalho realizado por: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Bulgária  (cont.)</dc:title>
  <dc:creator>Cristina Gandra</dc:creator>
  <cp:lastModifiedBy>Cristina Gandra</cp:lastModifiedBy>
  <cp:revision>1</cp:revision>
  <dcterms:created xsi:type="dcterms:W3CDTF">2017-12-10T21:23:14Z</dcterms:created>
  <dcterms:modified xsi:type="dcterms:W3CDTF">2017-12-10T21:30:31Z</dcterms:modified>
</cp:coreProperties>
</file>